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0693400" cy="7561263"/>
  <p:notesSz cx="6858000" cy="9144000"/>
  <p:defaultTextStyle>
    <a:defPPr>
      <a:defRPr lang="ja-JP"/>
    </a:defPPr>
    <a:lvl1pPr marL="0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2" userDrawn="1">
          <p15:clr>
            <a:srgbClr val="A4A3A4"/>
          </p15:clr>
        </p15:guide>
        <p15:guide id="2" pos="33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15" autoAdjust="0"/>
    <p:restoredTop sz="94633" autoAdjust="0"/>
  </p:normalViewPr>
  <p:slideViewPr>
    <p:cSldViewPr>
      <p:cViewPr varScale="1">
        <p:scale>
          <a:sx n="60" d="100"/>
          <a:sy n="60" d="100"/>
        </p:scale>
        <p:origin x="642" y="66"/>
      </p:cViewPr>
      <p:guideLst>
        <p:guide orient="horz" pos="2382"/>
        <p:guide pos="336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芝野 昭人" userId="deeea27af61f9b17" providerId="LiveId" clId="{51201168-3936-42FC-87DA-ACD166E3F4D4}"/>
    <pc:docChg chg="modSld">
      <pc:chgData name="芝野 昭人" userId="deeea27af61f9b17" providerId="LiveId" clId="{51201168-3936-42FC-87DA-ACD166E3F4D4}" dt="2021-12-01T08:23:23.643" v="20" actId="1037"/>
      <pc:docMkLst>
        <pc:docMk/>
      </pc:docMkLst>
      <pc:sldChg chg="addSp modSp mod">
        <pc:chgData name="芝野 昭人" userId="deeea27af61f9b17" providerId="LiveId" clId="{51201168-3936-42FC-87DA-ACD166E3F4D4}" dt="2021-12-01T08:23:23.643" v="20" actId="1037"/>
        <pc:sldMkLst>
          <pc:docMk/>
          <pc:sldMk cId="2901031421" sldId="257"/>
        </pc:sldMkLst>
        <pc:spChg chg="mod">
          <ac:chgData name="芝野 昭人" userId="deeea27af61f9b17" providerId="LiveId" clId="{51201168-3936-42FC-87DA-ACD166E3F4D4}" dt="2021-12-01T08:23:23.643" v="20" actId="1037"/>
          <ac:spMkLst>
            <pc:docMk/>
            <pc:sldMk cId="2901031421" sldId="257"/>
            <ac:spMk id="30" creationId="{00000000-0000-0000-0000-000000000000}"/>
          </ac:spMkLst>
        </pc:spChg>
        <pc:picChg chg="add mod">
          <ac:chgData name="芝野 昭人" userId="deeea27af61f9b17" providerId="LiveId" clId="{51201168-3936-42FC-87DA-ACD166E3F4D4}" dt="2021-12-01T08:23:19.899" v="18" actId="1036"/>
          <ac:picMkLst>
            <pc:docMk/>
            <pc:sldMk cId="2901031421" sldId="257"/>
            <ac:picMk id="3" creationId="{13EBBAD5-0B29-459B-B8A8-4296F6C13297}"/>
          </ac:picMkLst>
        </pc:picChg>
      </pc:sldChg>
    </pc:docChg>
  </pc:docChgLst>
  <pc:docChgLst>
    <pc:chgData name="芝野 昭人" userId="deeea27af61f9b17" providerId="LiveId" clId="{02B92D72-D333-4614-BB13-3706CE96A229}"/>
    <pc:docChg chg="custSel modSld">
      <pc:chgData name="芝野 昭人" userId="deeea27af61f9b17" providerId="LiveId" clId="{02B92D72-D333-4614-BB13-3706CE96A229}" dt="2020-01-08T08:55:25.884" v="0" actId="478"/>
      <pc:docMkLst>
        <pc:docMk/>
      </pc:docMkLst>
      <pc:sldChg chg="delSp">
        <pc:chgData name="芝野 昭人" userId="deeea27af61f9b17" providerId="LiveId" clId="{02B92D72-D333-4614-BB13-3706CE96A229}" dt="2020-01-08T08:55:25.884" v="0" actId="478"/>
        <pc:sldMkLst>
          <pc:docMk/>
          <pc:sldMk cId="2901031421" sldId="257"/>
        </pc:sldMkLst>
        <pc:picChg chg="del">
          <ac:chgData name="芝野 昭人" userId="deeea27af61f9b17" providerId="LiveId" clId="{02B92D72-D333-4614-BB13-3706CE96A229}" dt="2020-01-08T08:55:25.884" v="0" actId="478"/>
          <ac:picMkLst>
            <pc:docMk/>
            <pc:sldMk cId="2901031421" sldId="257"/>
            <ac:picMk id="3" creationId="{B70A2443-1EA3-4D58-B665-847DDA5D09AB}"/>
          </ac:picMkLst>
        </pc:picChg>
      </pc:sldChg>
    </pc:docChg>
  </pc:docChgLst>
  <pc:docChgLst>
    <pc:chgData name="芝野 昭人" userId="deeea27af61f9b17" providerId="LiveId" clId="{79C7D281-2EC7-4242-9B38-0BC51515D97A}"/>
    <pc:docChg chg="undo custSel modSld">
      <pc:chgData name="芝野 昭人" userId="deeea27af61f9b17" providerId="LiveId" clId="{79C7D281-2EC7-4242-9B38-0BC51515D97A}" dt="2019-12-30T10:25:02.983" v="28" actId="1038"/>
      <pc:docMkLst>
        <pc:docMk/>
      </pc:docMkLst>
      <pc:sldChg chg="addSp delSp modSp">
        <pc:chgData name="芝野 昭人" userId="deeea27af61f9b17" providerId="LiveId" clId="{79C7D281-2EC7-4242-9B38-0BC51515D97A}" dt="2019-12-30T10:25:02.983" v="28" actId="1038"/>
        <pc:sldMkLst>
          <pc:docMk/>
          <pc:sldMk cId="0" sldId="256"/>
        </pc:sldMkLst>
        <pc:picChg chg="add mod modCrop">
          <ac:chgData name="芝野 昭人" userId="deeea27af61f9b17" providerId="LiveId" clId="{79C7D281-2EC7-4242-9B38-0BC51515D97A}" dt="2019-12-30T10:25:02.983" v="28" actId="1038"/>
          <ac:picMkLst>
            <pc:docMk/>
            <pc:sldMk cId="0" sldId="256"/>
            <ac:picMk id="3" creationId="{2197871D-24B9-4A8F-8C8F-044017B3B019}"/>
          </ac:picMkLst>
        </pc:picChg>
        <pc:picChg chg="del">
          <ac:chgData name="芝野 昭人" userId="deeea27af61f9b17" providerId="LiveId" clId="{79C7D281-2EC7-4242-9B38-0BC51515D97A}" dt="2019-12-30T10:20:06.424" v="0" actId="478"/>
          <ac:picMkLst>
            <pc:docMk/>
            <pc:sldMk cId="0" sldId="256"/>
            <ac:picMk id="4" creationId="{B8228D3A-95F5-4DD5-86E5-5C5104BC540D}"/>
          </ac:picMkLst>
        </pc:picChg>
      </pc:sldChg>
    </pc:docChg>
  </pc:docChgLst>
  <pc:docChgLst>
    <pc:chgData name="芝野 昭人" userId="deeea27af61f9b17" providerId="LiveId" clId="{9AC0E9E2-A695-4FA8-95BC-D15DE80080BF}"/>
    <pc:docChg chg="delSld">
      <pc:chgData name="芝野 昭人" userId="deeea27af61f9b17" providerId="LiveId" clId="{9AC0E9E2-A695-4FA8-95BC-D15DE80080BF}" dt="2020-01-08T08:52:18.769" v="0" actId="47"/>
      <pc:docMkLst>
        <pc:docMk/>
      </pc:docMkLst>
      <pc:sldChg chg="del">
        <pc:chgData name="芝野 昭人" userId="deeea27af61f9b17" providerId="LiveId" clId="{9AC0E9E2-A695-4FA8-95BC-D15DE80080BF}" dt="2020-01-08T08:52:18.769" v="0" actId="47"/>
        <pc:sldMkLst>
          <pc:docMk/>
          <pc:sldMk cId="0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02005" y="2348894"/>
            <a:ext cx="9089391" cy="1620771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604011" y="4284715"/>
            <a:ext cx="7485380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8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7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063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75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438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126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814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501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2021/12/1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2021/12/1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52715" y="302803"/>
            <a:ext cx="2406015" cy="6451577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4670" y="302803"/>
            <a:ext cx="7039821" cy="6451577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2021/12/1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2021/12/1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44705" y="4858812"/>
            <a:ext cx="9089391" cy="1501751"/>
          </a:xfrm>
        </p:spPr>
        <p:txBody>
          <a:bodyPr anchor="t"/>
          <a:lstStyle>
            <a:lvl1pPr algn="l">
              <a:defRPr sz="3253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844705" y="3204787"/>
            <a:ext cx="9089391" cy="1654025"/>
          </a:xfrm>
        </p:spPr>
        <p:txBody>
          <a:bodyPr anchor="b"/>
          <a:lstStyle>
            <a:lvl1pPr marL="0" indent="0">
              <a:buNone/>
              <a:defRPr sz="1626">
                <a:solidFill>
                  <a:schemeClr val="tx1">
                    <a:tint val="75000"/>
                  </a:schemeClr>
                </a:solidFill>
              </a:defRPr>
            </a:lvl1pPr>
            <a:lvl2pPr marL="368772" indent="0">
              <a:buNone/>
              <a:defRPr sz="1485">
                <a:solidFill>
                  <a:schemeClr val="tx1">
                    <a:tint val="75000"/>
                  </a:schemeClr>
                </a:solidFill>
              </a:defRPr>
            </a:lvl2pPr>
            <a:lvl3pPr marL="737545" indent="0">
              <a:buNone/>
              <a:defRPr sz="1273">
                <a:solidFill>
                  <a:schemeClr val="tx1">
                    <a:tint val="75000"/>
                  </a:schemeClr>
                </a:solidFill>
              </a:defRPr>
            </a:lvl3pPr>
            <a:lvl4pPr marL="1106317" indent="0">
              <a:buNone/>
              <a:defRPr sz="1131">
                <a:solidFill>
                  <a:schemeClr val="tx1">
                    <a:tint val="75000"/>
                  </a:schemeClr>
                </a:solidFill>
              </a:defRPr>
            </a:lvl4pPr>
            <a:lvl5pPr marL="1475090" indent="0">
              <a:buNone/>
              <a:defRPr sz="1131">
                <a:solidFill>
                  <a:schemeClr val="tx1">
                    <a:tint val="75000"/>
                  </a:schemeClr>
                </a:solidFill>
              </a:defRPr>
            </a:lvl5pPr>
            <a:lvl6pPr marL="1843862" indent="0">
              <a:buNone/>
              <a:defRPr sz="1131">
                <a:solidFill>
                  <a:schemeClr val="tx1">
                    <a:tint val="75000"/>
                  </a:schemeClr>
                </a:solidFill>
              </a:defRPr>
            </a:lvl6pPr>
            <a:lvl7pPr marL="2212635" indent="0">
              <a:buNone/>
              <a:defRPr sz="1131">
                <a:solidFill>
                  <a:schemeClr val="tx1">
                    <a:tint val="75000"/>
                  </a:schemeClr>
                </a:solidFill>
              </a:defRPr>
            </a:lvl7pPr>
            <a:lvl8pPr marL="2581407" indent="0">
              <a:buNone/>
              <a:defRPr sz="1131">
                <a:solidFill>
                  <a:schemeClr val="tx1">
                    <a:tint val="75000"/>
                  </a:schemeClr>
                </a:solidFill>
              </a:defRPr>
            </a:lvl8pPr>
            <a:lvl9pPr marL="2950180" indent="0">
              <a:buNone/>
              <a:defRPr sz="113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2021/12/1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9" cy="4990084"/>
          </a:xfrm>
        </p:spPr>
        <p:txBody>
          <a:bodyPr/>
          <a:lstStyle>
            <a:lvl1pPr>
              <a:defRPr sz="2263"/>
            </a:lvl1pPr>
            <a:lvl2pPr>
              <a:defRPr sz="1909"/>
            </a:lvl2pPr>
            <a:lvl3pPr>
              <a:defRPr sz="1626"/>
            </a:lvl3pPr>
            <a:lvl4pPr>
              <a:defRPr sz="1485"/>
            </a:lvl4pPr>
            <a:lvl5pPr>
              <a:defRPr sz="1485"/>
            </a:lvl5pPr>
            <a:lvl6pPr>
              <a:defRPr sz="1485"/>
            </a:lvl6pPr>
            <a:lvl7pPr>
              <a:defRPr sz="1485"/>
            </a:lvl7pPr>
            <a:lvl8pPr>
              <a:defRPr sz="1485"/>
            </a:lvl8pPr>
            <a:lvl9pPr>
              <a:defRPr sz="1485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35811" y="1764296"/>
            <a:ext cx="4722919" cy="4990084"/>
          </a:xfrm>
        </p:spPr>
        <p:txBody>
          <a:bodyPr/>
          <a:lstStyle>
            <a:lvl1pPr>
              <a:defRPr sz="2263"/>
            </a:lvl1pPr>
            <a:lvl2pPr>
              <a:defRPr sz="1909"/>
            </a:lvl2pPr>
            <a:lvl3pPr>
              <a:defRPr sz="1626"/>
            </a:lvl3pPr>
            <a:lvl4pPr>
              <a:defRPr sz="1485"/>
            </a:lvl4pPr>
            <a:lvl5pPr>
              <a:defRPr sz="1485"/>
            </a:lvl5pPr>
            <a:lvl6pPr>
              <a:defRPr sz="1485"/>
            </a:lvl6pPr>
            <a:lvl7pPr>
              <a:defRPr sz="1485"/>
            </a:lvl7pPr>
            <a:lvl8pPr>
              <a:defRPr sz="1485"/>
            </a:lvl8pPr>
            <a:lvl9pPr>
              <a:defRPr sz="1485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2021/12/1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34672" y="1692534"/>
            <a:ext cx="4724775" cy="705367"/>
          </a:xfrm>
        </p:spPr>
        <p:txBody>
          <a:bodyPr anchor="b"/>
          <a:lstStyle>
            <a:lvl1pPr marL="0" indent="0">
              <a:buNone/>
              <a:defRPr sz="1909" b="1"/>
            </a:lvl1pPr>
            <a:lvl2pPr marL="368772" indent="0">
              <a:buNone/>
              <a:defRPr sz="1626" b="1"/>
            </a:lvl2pPr>
            <a:lvl3pPr marL="737545" indent="0">
              <a:buNone/>
              <a:defRPr sz="1485" b="1"/>
            </a:lvl3pPr>
            <a:lvl4pPr marL="1106317" indent="0">
              <a:buNone/>
              <a:defRPr sz="1273" b="1"/>
            </a:lvl4pPr>
            <a:lvl5pPr marL="1475090" indent="0">
              <a:buNone/>
              <a:defRPr sz="1273" b="1"/>
            </a:lvl5pPr>
            <a:lvl6pPr marL="1843862" indent="0">
              <a:buNone/>
              <a:defRPr sz="1273" b="1"/>
            </a:lvl6pPr>
            <a:lvl7pPr marL="2212635" indent="0">
              <a:buNone/>
              <a:defRPr sz="1273" b="1"/>
            </a:lvl7pPr>
            <a:lvl8pPr marL="2581407" indent="0">
              <a:buNone/>
              <a:defRPr sz="1273" b="1"/>
            </a:lvl8pPr>
            <a:lvl9pPr marL="2950180" indent="0">
              <a:buNone/>
              <a:defRPr sz="1273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34672" y="2397901"/>
            <a:ext cx="4724775" cy="4356478"/>
          </a:xfrm>
        </p:spPr>
        <p:txBody>
          <a:bodyPr/>
          <a:lstStyle>
            <a:lvl1pPr>
              <a:defRPr sz="1909"/>
            </a:lvl1pPr>
            <a:lvl2pPr>
              <a:defRPr sz="1626"/>
            </a:lvl2pPr>
            <a:lvl3pPr>
              <a:defRPr sz="1485"/>
            </a:lvl3pPr>
            <a:lvl4pPr>
              <a:defRPr sz="1273"/>
            </a:lvl4pPr>
            <a:lvl5pPr>
              <a:defRPr sz="1273"/>
            </a:lvl5pPr>
            <a:lvl6pPr>
              <a:defRPr sz="1273"/>
            </a:lvl6pPr>
            <a:lvl7pPr>
              <a:defRPr sz="1273"/>
            </a:lvl7pPr>
            <a:lvl8pPr>
              <a:defRPr sz="1273"/>
            </a:lvl8pPr>
            <a:lvl9pPr>
              <a:defRPr sz="1273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432100" y="1692534"/>
            <a:ext cx="4726631" cy="705367"/>
          </a:xfrm>
        </p:spPr>
        <p:txBody>
          <a:bodyPr anchor="b"/>
          <a:lstStyle>
            <a:lvl1pPr marL="0" indent="0">
              <a:buNone/>
              <a:defRPr sz="1909" b="1"/>
            </a:lvl1pPr>
            <a:lvl2pPr marL="368772" indent="0">
              <a:buNone/>
              <a:defRPr sz="1626" b="1"/>
            </a:lvl2pPr>
            <a:lvl3pPr marL="737545" indent="0">
              <a:buNone/>
              <a:defRPr sz="1485" b="1"/>
            </a:lvl3pPr>
            <a:lvl4pPr marL="1106317" indent="0">
              <a:buNone/>
              <a:defRPr sz="1273" b="1"/>
            </a:lvl4pPr>
            <a:lvl5pPr marL="1475090" indent="0">
              <a:buNone/>
              <a:defRPr sz="1273" b="1"/>
            </a:lvl5pPr>
            <a:lvl6pPr marL="1843862" indent="0">
              <a:buNone/>
              <a:defRPr sz="1273" b="1"/>
            </a:lvl6pPr>
            <a:lvl7pPr marL="2212635" indent="0">
              <a:buNone/>
              <a:defRPr sz="1273" b="1"/>
            </a:lvl7pPr>
            <a:lvl8pPr marL="2581407" indent="0">
              <a:buNone/>
              <a:defRPr sz="1273" b="1"/>
            </a:lvl8pPr>
            <a:lvl9pPr marL="2950180" indent="0">
              <a:buNone/>
              <a:defRPr sz="1273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432100" y="2397901"/>
            <a:ext cx="4726631" cy="4356478"/>
          </a:xfrm>
        </p:spPr>
        <p:txBody>
          <a:bodyPr/>
          <a:lstStyle>
            <a:lvl1pPr>
              <a:defRPr sz="1909"/>
            </a:lvl1pPr>
            <a:lvl2pPr>
              <a:defRPr sz="1626"/>
            </a:lvl2pPr>
            <a:lvl3pPr>
              <a:defRPr sz="1485"/>
            </a:lvl3pPr>
            <a:lvl4pPr>
              <a:defRPr sz="1273"/>
            </a:lvl4pPr>
            <a:lvl5pPr>
              <a:defRPr sz="1273"/>
            </a:lvl5pPr>
            <a:lvl6pPr>
              <a:defRPr sz="1273"/>
            </a:lvl6pPr>
            <a:lvl7pPr>
              <a:defRPr sz="1273"/>
            </a:lvl7pPr>
            <a:lvl8pPr>
              <a:defRPr sz="1273"/>
            </a:lvl8pPr>
            <a:lvl9pPr>
              <a:defRPr sz="1273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2021/12/1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2021/12/1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2021/12/1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4671" y="301051"/>
            <a:ext cx="3518056" cy="1281214"/>
          </a:xfrm>
        </p:spPr>
        <p:txBody>
          <a:bodyPr anchor="b"/>
          <a:lstStyle>
            <a:lvl1pPr algn="l">
              <a:defRPr sz="1626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180823" y="301051"/>
            <a:ext cx="5977909" cy="6453329"/>
          </a:xfrm>
        </p:spPr>
        <p:txBody>
          <a:bodyPr/>
          <a:lstStyle>
            <a:lvl1pPr>
              <a:defRPr sz="2616"/>
            </a:lvl1pPr>
            <a:lvl2pPr>
              <a:defRPr sz="2263"/>
            </a:lvl2pPr>
            <a:lvl3pPr>
              <a:defRPr sz="1909"/>
            </a:lvl3pPr>
            <a:lvl4pPr>
              <a:defRPr sz="1626"/>
            </a:lvl4pPr>
            <a:lvl5pPr>
              <a:defRPr sz="1626"/>
            </a:lvl5pPr>
            <a:lvl6pPr>
              <a:defRPr sz="1626"/>
            </a:lvl6pPr>
            <a:lvl7pPr>
              <a:defRPr sz="1626"/>
            </a:lvl7pPr>
            <a:lvl8pPr>
              <a:defRPr sz="1626"/>
            </a:lvl8pPr>
            <a:lvl9pPr>
              <a:defRPr sz="1626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534671" y="1582265"/>
            <a:ext cx="3518056" cy="5172115"/>
          </a:xfrm>
        </p:spPr>
        <p:txBody>
          <a:bodyPr/>
          <a:lstStyle>
            <a:lvl1pPr marL="0" indent="0">
              <a:buNone/>
              <a:defRPr sz="1131"/>
            </a:lvl1pPr>
            <a:lvl2pPr marL="368772" indent="0">
              <a:buNone/>
              <a:defRPr sz="990"/>
            </a:lvl2pPr>
            <a:lvl3pPr marL="737545" indent="0">
              <a:buNone/>
              <a:defRPr sz="778"/>
            </a:lvl3pPr>
            <a:lvl4pPr marL="1106317" indent="0">
              <a:buNone/>
              <a:defRPr sz="707"/>
            </a:lvl4pPr>
            <a:lvl5pPr marL="1475090" indent="0">
              <a:buNone/>
              <a:defRPr sz="707"/>
            </a:lvl5pPr>
            <a:lvl6pPr marL="1843862" indent="0">
              <a:buNone/>
              <a:defRPr sz="707"/>
            </a:lvl6pPr>
            <a:lvl7pPr marL="2212635" indent="0">
              <a:buNone/>
              <a:defRPr sz="707"/>
            </a:lvl7pPr>
            <a:lvl8pPr marL="2581407" indent="0">
              <a:buNone/>
              <a:defRPr sz="707"/>
            </a:lvl8pPr>
            <a:lvl9pPr marL="2950180" indent="0">
              <a:buNone/>
              <a:defRPr sz="707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2021/12/1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095981" y="5292885"/>
            <a:ext cx="6416040" cy="624855"/>
          </a:xfrm>
        </p:spPr>
        <p:txBody>
          <a:bodyPr anchor="b"/>
          <a:lstStyle>
            <a:lvl1pPr algn="l">
              <a:defRPr sz="1626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/>
          <a:lstStyle>
            <a:lvl1pPr marL="0" indent="0">
              <a:buNone/>
              <a:defRPr sz="2616"/>
            </a:lvl1pPr>
            <a:lvl2pPr marL="368772" indent="0">
              <a:buNone/>
              <a:defRPr sz="2263"/>
            </a:lvl2pPr>
            <a:lvl3pPr marL="737545" indent="0">
              <a:buNone/>
              <a:defRPr sz="1909"/>
            </a:lvl3pPr>
            <a:lvl4pPr marL="1106317" indent="0">
              <a:buNone/>
              <a:defRPr sz="1626"/>
            </a:lvl4pPr>
            <a:lvl5pPr marL="1475090" indent="0">
              <a:buNone/>
              <a:defRPr sz="1626"/>
            </a:lvl5pPr>
            <a:lvl6pPr marL="1843862" indent="0">
              <a:buNone/>
              <a:defRPr sz="1626"/>
            </a:lvl6pPr>
            <a:lvl7pPr marL="2212635" indent="0">
              <a:buNone/>
              <a:defRPr sz="1626"/>
            </a:lvl7pPr>
            <a:lvl8pPr marL="2581407" indent="0">
              <a:buNone/>
              <a:defRPr sz="1626"/>
            </a:lvl8pPr>
            <a:lvl9pPr marL="2950180" indent="0">
              <a:buNone/>
              <a:defRPr sz="1626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095981" y="5917740"/>
            <a:ext cx="6416040" cy="887397"/>
          </a:xfrm>
        </p:spPr>
        <p:txBody>
          <a:bodyPr/>
          <a:lstStyle>
            <a:lvl1pPr marL="0" indent="0">
              <a:buNone/>
              <a:defRPr sz="1131"/>
            </a:lvl1pPr>
            <a:lvl2pPr marL="368772" indent="0">
              <a:buNone/>
              <a:defRPr sz="990"/>
            </a:lvl2pPr>
            <a:lvl3pPr marL="737545" indent="0">
              <a:buNone/>
              <a:defRPr sz="778"/>
            </a:lvl3pPr>
            <a:lvl4pPr marL="1106317" indent="0">
              <a:buNone/>
              <a:defRPr sz="707"/>
            </a:lvl4pPr>
            <a:lvl5pPr marL="1475090" indent="0">
              <a:buNone/>
              <a:defRPr sz="707"/>
            </a:lvl5pPr>
            <a:lvl6pPr marL="1843862" indent="0">
              <a:buNone/>
              <a:defRPr sz="707"/>
            </a:lvl6pPr>
            <a:lvl7pPr marL="2212635" indent="0">
              <a:buNone/>
              <a:defRPr sz="707"/>
            </a:lvl7pPr>
            <a:lvl8pPr marL="2581407" indent="0">
              <a:buNone/>
              <a:defRPr sz="707"/>
            </a:lvl8pPr>
            <a:lvl9pPr marL="2950180" indent="0">
              <a:buNone/>
              <a:defRPr sz="707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2021/12/1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534671" y="302802"/>
            <a:ext cx="9624060" cy="1260210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34671" y="1764296"/>
            <a:ext cx="9624060" cy="4990084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534671" y="7008172"/>
            <a:ext cx="2495127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>
              <a:defRPr sz="9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pPr/>
              <a:t>2021/12/1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653579" y="7008172"/>
            <a:ext cx="3386243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>
              <a:defRPr sz="9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663604" y="7008172"/>
            <a:ext cx="2495127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r">
              <a:defRPr sz="9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7545" rtl="0" eaLnBrk="1" latinLnBrk="0" hangingPunct="1">
        <a:spcBef>
          <a:spcPct val="0"/>
        </a:spcBef>
        <a:buNone/>
        <a:defRPr kumimoji="1" sz="353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6579" indent="-276579" algn="l" defTabSz="737545" rtl="0" eaLnBrk="1" latinLnBrk="0" hangingPunct="1">
        <a:spcBef>
          <a:spcPct val="20000"/>
        </a:spcBef>
        <a:buFont typeface="Arial" pitchFamily="34" charset="0"/>
        <a:buChar char="•"/>
        <a:defRPr kumimoji="1" sz="2616" kern="1200">
          <a:solidFill>
            <a:schemeClr val="tx1"/>
          </a:solidFill>
          <a:latin typeface="+mn-lt"/>
          <a:ea typeface="+mn-ea"/>
          <a:cs typeface="+mn-cs"/>
        </a:defRPr>
      </a:lvl1pPr>
      <a:lvl2pPr marL="599255" indent="-230483" algn="l" defTabSz="737545" rtl="0" eaLnBrk="1" latinLnBrk="0" hangingPunct="1">
        <a:spcBef>
          <a:spcPct val="20000"/>
        </a:spcBef>
        <a:buFont typeface="Arial" pitchFamily="34" charset="0"/>
        <a:buChar char="–"/>
        <a:defRPr kumimoji="1" sz="2263" kern="1200">
          <a:solidFill>
            <a:schemeClr val="tx1"/>
          </a:solidFill>
          <a:latin typeface="+mn-lt"/>
          <a:ea typeface="+mn-ea"/>
          <a:cs typeface="+mn-cs"/>
        </a:defRPr>
      </a:lvl2pPr>
      <a:lvl3pPr marL="921931" indent="-184386" algn="l" defTabSz="737545" rtl="0" eaLnBrk="1" latinLnBrk="0" hangingPunct="1">
        <a:spcBef>
          <a:spcPct val="20000"/>
        </a:spcBef>
        <a:buFont typeface="Arial" pitchFamily="34" charset="0"/>
        <a:buChar char="•"/>
        <a:defRPr kumimoji="1" sz="1909" kern="1200">
          <a:solidFill>
            <a:schemeClr val="tx1"/>
          </a:solidFill>
          <a:latin typeface="+mn-lt"/>
          <a:ea typeface="+mn-ea"/>
          <a:cs typeface="+mn-cs"/>
        </a:defRPr>
      </a:lvl3pPr>
      <a:lvl4pPr marL="1290704" indent="-184386" algn="l" defTabSz="737545" rtl="0" eaLnBrk="1" latinLnBrk="0" hangingPunct="1">
        <a:spcBef>
          <a:spcPct val="20000"/>
        </a:spcBef>
        <a:buFont typeface="Arial" pitchFamily="34" charset="0"/>
        <a:buChar char="–"/>
        <a:defRPr kumimoji="1" sz="1626" kern="1200">
          <a:solidFill>
            <a:schemeClr val="tx1"/>
          </a:solidFill>
          <a:latin typeface="+mn-lt"/>
          <a:ea typeface="+mn-ea"/>
          <a:cs typeface="+mn-cs"/>
        </a:defRPr>
      </a:lvl4pPr>
      <a:lvl5pPr marL="1659476" indent="-184386" algn="l" defTabSz="737545" rtl="0" eaLnBrk="1" latinLnBrk="0" hangingPunct="1">
        <a:spcBef>
          <a:spcPct val="20000"/>
        </a:spcBef>
        <a:buFont typeface="Arial" pitchFamily="34" charset="0"/>
        <a:buChar char="»"/>
        <a:defRPr kumimoji="1" sz="1626" kern="1200">
          <a:solidFill>
            <a:schemeClr val="tx1"/>
          </a:solidFill>
          <a:latin typeface="+mn-lt"/>
          <a:ea typeface="+mn-ea"/>
          <a:cs typeface="+mn-cs"/>
        </a:defRPr>
      </a:lvl5pPr>
      <a:lvl6pPr marL="2028248" indent="-184386" algn="l" defTabSz="737545" rtl="0" eaLnBrk="1" latinLnBrk="0" hangingPunct="1">
        <a:spcBef>
          <a:spcPct val="20000"/>
        </a:spcBef>
        <a:buFont typeface="Arial" pitchFamily="34" charset="0"/>
        <a:buChar char="•"/>
        <a:defRPr kumimoji="1" sz="1626" kern="1200">
          <a:solidFill>
            <a:schemeClr val="tx1"/>
          </a:solidFill>
          <a:latin typeface="+mn-lt"/>
          <a:ea typeface="+mn-ea"/>
          <a:cs typeface="+mn-cs"/>
        </a:defRPr>
      </a:lvl6pPr>
      <a:lvl7pPr marL="2397021" indent="-184386" algn="l" defTabSz="737545" rtl="0" eaLnBrk="1" latinLnBrk="0" hangingPunct="1">
        <a:spcBef>
          <a:spcPct val="20000"/>
        </a:spcBef>
        <a:buFont typeface="Arial" pitchFamily="34" charset="0"/>
        <a:buChar char="•"/>
        <a:defRPr kumimoji="1" sz="1626" kern="1200">
          <a:solidFill>
            <a:schemeClr val="tx1"/>
          </a:solidFill>
          <a:latin typeface="+mn-lt"/>
          <a:ea typeface="+mn-ea"/>
          <a:cs typeface="+mn-cs"/>
        </a:defRPr>
      </a:lvl7pPr>
      <a:lvl8pPr marL="2765793" indent="-184386" algn="l" defTabSz="737545" rtl="0" eaLnBrk="1" latinLnBrk="0" hangingPunct="1">
        <a:spcBef>
          <a:spcPct val="20000"/>
        </a:spcBef>
        <a:buFont typeface="Arial" pitchFamily="34" charset="0"/>
        <a:buChar char="•"/>
        <a:defRPr kumimoji="1" sz="1626" kern="1200">
          <a:solidFill>
            <a:schemeClr val="tx1"/>
          </a:solidFill>
          <a:latin typeface="+mn-lt"/>
          <a:ea typeface="+mn-ea"/>
          <a:cs typeface="+mn-cs"/>
        </a:defRPr>
      </a:lvl8pPr>
      <a:lvl9pPr marL="3134566" indent="-184386" algn="l" defTabSz="737545" rtl="0" eaLnBrk="1" latinLnBrk="0" hangingPunct="1">
        <a:spcBef>
          <a:spcPct val="20000"/>
        </a:spcBef>
        <a:buFont typeface="Arial" pitchFamily="34" charset="0"/>
        <a:buChar char="•"/>
        <a:defRPr kumimoji="1" sz="162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737545" rtl="0" eaLnBrk="1" latinLnBrk="0" hangingPunct="1">
        <a:defRPr kumimoji="1" sz="1485" kern="1200">
          <a:solidFill>
            <a:schemeClr val="tx1"/>
          </a:solidFill>
          <a:latin typeface="+mn-lt"/>
          <a:ea typeface="+mn-ea"/>
          <a:cs typeface="+mn-cs"/>
        </a:defRPr>
      </a:lvl1pPr>
      <a:lvl2pPr marL="368772" algn="l" defTabSz="737545" rtl="0" eaLnBrk="1" latinLnBrk="0" hangingPunct="1">
        <a:defRPr kumimoji="1" sz="1485" kern="1200">
          <a:solidFill>
            <a:schemeClr val="tx1"/>
          </a:solidFill>
          <a:latin typeface="+mn-lt"/>
          <a:ea typeface="+mn-ea"/>
          <a:cs typeface="+mn-cs"/>
        </a:defRPr>
      </a:lvl2pPr>
      <a:lvl3pPr marL="737545" algn="l" defTabSz="737545" rtl="0" eaLnBrk="1" latinLnBrk="0" hangingPunct="1">
        <a:defRPr kumimoji="1" sz="1485" kern="1200">
          <a:solidFill>
            <a:schemeClr val="tx1"/>
          </a:solidFill>
          <a:latin typeface="+mn-lt"/>
          <a:ea typeface="+mn-ea"/>
          <a:cs typeface="+mn-cs"/>
        </a:defRPr>
      </a:lvl3pPr>
      <a:lvl4pPr marL="1106317" algn="l" defTabSz="737545" rtl="0" eaLnBrk="1" latinLnBrk="0" hangingPunct="1">
        <a:defRPr kumimoji="1" sz="1485" kern="1200">
          <a:solidFill>
            <a:schemeClr val="tx1"/>
          </a:solidFill>
          <a:latin typeface="+mn-lt"/>
          <a:ea typeface="+mn-ea"/>
          <a:cs typeface="+mn-cs"/>
        </a:defRPr>
      </a:lvl4pPr>
      <a:lvl5pPr marL="1475090" algn="l" defTabSz="737545" rtl="0" eaLnBrk="1" latinLnBrk="0" hangingPunct="1">
        <a:defRPr kumimoji="1" sz="1485" kern="1200">
          <a:solidFill>
            <a:schemeClr val="tx1"/>
          </a:solidFill>
          <a:latin typeface="+mn-lt"/>
          <a:ea typeface="+mn-ea"/>
          <a:cs typeface="+mn-cs"/>
        </a:defRPr>
      </a:lvl5pPr>
      <a:lvl6pPr marL="1843862" algn="l" defTabSz="737545" rtl="0" eaLnBrk="1" latinLnBrk="0" hangingPunct="1">
        <a:defRPr kumimoji="1" sz="1485" kern="1200">
          <a:solidFill>
            <a:schemeClr val="tx1"/>
          </a:solidFill>
          <a:latin typeface="+mn-lt"/>
          <a:ea typeface="+mn-ea"/>
          <a:cs typeface="+mn-cs"/>
        </a:defRPr>
      </a:lvl6pPr>
      <a:lvl7pPr marL="2212635" algn="l" defTabSz="737545" rtl="0" eaLnBrk="1" latinLnBrk="0" hangingPunct="1">
        <a:defRPr kumimoji="1" sz="1485" kern="1200">
          <a:solidFill>
            <a:schemeClr val="tx1"/>
          </a:solidFill>
          <a:latin typeface="+mn-lt"/>
          <a:ea typeface="+mn-ea"/>
          <a:cs typeface="+mn-cs"/>
        </a:defRPr>
      </a:lvl7pPr>
      <a:lvl8pPr marL="2581407" algn="l" defTabSz="737545" rtl="0" eaLnBrk="1" latinLnBrk="0" hangingPunct="1">
        <a:defRPr kumimoji="1" sz="1485" kern="1200">
          <a:solidFill>
            <a:schemeClr val="tx1"/>
          </a:solidFill>
          <a:latin typeface="+mn-lt"/>
          <a:ea typeface="+mn-ea"/>
          <a:cs typeface="+mn-cs"/>
        </a:defRPr>
      </a:lvl8pPr>
      <a:lvl9pPr marL="2950180" algn="l" defTabSz="737545" rtl="0" eaLnBrk="1" latinLnBrk="0" hangingPunct="1">
        <a:defRPr kumimoji="1" sz="14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テキスト ボックス 29"/>
          <p:cNvSpPr txBox="1"/>
          <p:nvPr/>
        </p:nvSpPr>
        <p:spPr>
          <a:xfrm>
            <a:off x="8010996" y="6927058"/>
            <a:ext cx="1947969" cy="3099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14" dirty="0"/>
              <a:t>ぬり絵の力</a:t>
            </a:r>
            <a:r>
              <a:rPr lang="ja-JP" altLang="en-US" sz="990" dirty="0"/>
              <a:t>（</a:t>
            </a:r>
            <a:r>
              <a:rPr lang="en-US" altLang="ja-JP" sz="990" dirty="0"/>
              <a:t>nurieprint.com</a:t>
            </a:r>
            <a:r>
              <a:rPr lang="ja-JP" altLang="en-US" sz="990" dirty="0"/>
              <a:t>）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13EBBAD5-0B29-459B-B8A8-4296F6C132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141" y="490187"/>
            <a:ext cx="9136071" cy="6458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10314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1507</TotalTime>
  <Words>8</Words>
  <Application>Microsoft Office PowerPoint</Application>
  <PresentationFormat>ユーザー設定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cubeb</dc:creator>
  <cp:lastModifiedBy>芝野 昭人</cp:lastModifiedBy>
  <cp:revision>90</cp:revision>
  <dcterms:created xsi:type="dcterms:W3CDTF">2018-07-24T08:34:18Z</dcterms:created>
  <dcterms:modified xsi:type="dcterms:W3CDTF">2021-12-01T08:23:42Z</dcterms:modified>
</cp:coreProperties>
</file>